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27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7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022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4781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887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54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59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34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9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6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3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8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2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5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0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6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8682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z="9800" dirty="0" smtClean="0"/>
              <a:t>APM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Application</a:t>
            </a:r>
            <a:r>
              <a:rPr lang="sv-SE" dirty="0" smtClean="0"/>
              <a:t> </a:t>
            </a:r>
            <a:r>
              <a:rPr lang="sv-SE" dirty="0" err="1" smtClean="0"/>
              <a:t>performance</a:t>
            </a:r>
            <a:r>
              <a:rPr lang="sv-SE" dirty="0" smtClean="0"/>
              <a:t> </a:t>
            </a:r>
            <a:r>
              <a:rPr lang="sv-SE" dirty="0" err="1" smtClean="0"/>
              <a:t>Monitoring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En översikt och några komma igång produkter på marknaden idag.</a:t>
            </a:r>
          </a:p>
          <a:p>
            <a:endParaRPr lang="sv-SE" dirty="0"/>
          </a:p>
          <a:p>
            <a:r>
              <a:rPr lang="sv-SE" dirty="0" smtClean="0"/>
              <a:t>Christian Gerdes</a:t>
            </a:r>
          </a:p>
          <a:p>
            <a:r>
              <a:rPr lang="sv-SE" dirty="0" smtClean="0"/>
              <a:t>LIGHTS IN LINE AB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27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DEMO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Diskussion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3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APM?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Agilitet</a:t>
            </a:r>
          </a:p>
          <a:p>
            <a:pPr lvl="1"/>
            <a:r>
              <a:rPr lang="sv-SE" dirty="0" smtClean="0"/>
              <a:t>Snabbare releaser</a:t>
            </a:r>
          </a:p>
          <a:p>
            <a:pPr lvl="1"/>
            <a:r>
              <a:rPr lang="sv-SE" dirty="0" smtClean="0"/>
              <a:t>Kortare releasecykler</a:t>
            </a:r>
          </a:p>
          <a:p>
            <a:pPr lvl="1"/>
            <a:r>
              <a:rPr lang="sv-SE" dirty="0" smtClean="0"/>
              <a:t>Med andra ord: Mer och oftare förändringar i applikationen</a:t>
            </a:r>
          </a:p>
          <a:p>
            <a:r>
              <a:rPr lang="sv-SE" dirty="0" err="1" smtClean="0"/>
              <a:t>DevOps</a:t>
            </a:r>
            <a:endParaRPr lang="sv-SE" dirty="0" smtClean="0"/>
          </a:p>
          <a:p>
            <a:pPr lvl="1"/>
            <a:r>
              <a:rPr lang="sv-SE" dirty="0" err="1" smtClean="0"/>
              <a:t>Agile</a:t>
            </a:r>
            <a:r>
              <a:rPr lang="sv-SE" dirty="0"/>
              <a:t> </a:t>
            </a:r>
            <a:r>
              <a:rPr lang="sv-SE" dirty="0" err="1" smtClean="0"/>
              <a:t>Development</a:t>
            </a:r>
            <a:endParaRPr lang="sv-SE" dirty="0" smtClean="0"/>
          </a:p>
          <a:p>
            <a:pPr lvl="1"/>
            <a:r>
              <a:rPr lang="sv-SE" dirty="0" err="1" smtClean="0"/>
              <a:t>Agile</a:t>
            </a:r>
            <a:r>
              <a:rPr lang="sv-SE" dirty="0" smtClean="0"/>
              <a:t> </a:t>
            </a:r>
            <a:r>
              <a:rPr lang="sv-SE" dirty="0" err="1" smtClean="0"/>
              <a:t>Testing</a:t>
            </a:r>
            <a:endParaRPr lang="sv-SE" dirty="0" smtClean="0"/>
          </a:p>
          <a:p>
            <a:pPr lvl="1"/>
            <a:r>
              <a:rPr lang="sv-SE" dirty="0" err="1" smtClean="0"/>
              <a:t>Agile</a:t>
            </a:r>
            <a:r>
              <a:rPr lang="sv-SE" dirty="0" smtClean="0"/>
              <a:t> Operations</a:t>
            </a:r>
          </a:p>
        </p:txBody>
      </p:sp>
    </p:spTree>
    <p:extLst>
      <p:ext uri="{BB962C8B-B14F-4D97-AF65-F5344CB8AC3E}">
        <p14:creationId xmlns:p14="http://schemas.microsoft.com/office/powerpoint/2010/main" val="30961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ger APM?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Realtidsmätning</a:t>
            </a:r>
          </a:p>
          <a:p>
            <a:pPr lvl="1"/>
            <a:r>
              <a:rPr lang="sv-SE" dirty="0" smtClean="0"/>
              <a:t>Volym, vad gör användarna</a:t>
            </a:r>
          </a:p>
          <a:p>
            <a:pPr lvl="1"/>
            <a:r>
              <a:rPr lang="sv-SE" dirty="0" smtClean="0"/>
              <a:t>Prestanda, vika svarstider får de</a:t>
            </a:r>
          </a:p>
          <a:p>
            <a:pPr lvl="1"/>
            <a:r>
              <a:rPr lang="sv-SE" dirty="0" smtClean="0"/>
              <a:t>Tillgänglighet, vad funkar inte när</a:t>
            </a:r>
          </a:p>
          <a:p>
            <a:pPr lvl="1"/>
            <a:r>
              <a:rPr lang="sv-SE" dirty="0" smtClean="0"/>
              <a:t>Användarupplevelsen, hur många är nöjda</a:t>
            </a:r>
          </a:p>
          <a:p>
            <a:r>
              <a:rPr lang="sv-SE" dirty="0" smtClean="0"/>
              <a:t>Både i Utveckling och i Drift (helst samma mätmetoder och tekniker)</a:t>
            </a:r>
          </a:p>
          <a:p>
            <a:r>
              <a:rPr lang="sv-SE" dirty="0" smtClean="0"/>
              <a:t>Möjlighet att snabbt se konsekvensen av en ändring, snabbare felsökning</a:t>
            </a:r>
          </a:p>
          <a:p>
            <a:r>
              <a:rPr lang="sv-SE" dirty="0" smtClean="0"/>
              <a:t>Möjlighet att göra bättre tester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55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Corner Stones </a:t>
            </a:r>
            <a:r>
              <a:rPr lang="sv-SE" dirty="0" err="1" smtClean="0"/>
              <a:t>Of</a:t>
            </a:r>
            <a:r>
              <a:rPr lang="sv-SE" dirty="0" smtClean="0"/>
              <a:t> APM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Volym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marL="0" lvl="1" algn="ctr">
              <a:spcBef>
                <a:spcPts val="1000"/>
              </a:spcBef>
            </a:pPr>
            <a:r>
              <a:rPr lang="sv-SE" sz="1400" dirty="0" smtClean="0"/>
              <a:t>Antal användare</a:t>
            </a:r>
          </a:p>
          <a:p>
            <a:pPr marL="0" lvl="1" algn="ctr">
              <a:spcBef>
                <a:spcPts val="1000"/>
              </a:spcBef>
            </a:pPr>
            <a:r>
              <a:rPr lang="sv-SE" sz="1400" dirty="0" smtClean="0"/>
              <a:t>Transaktionsvolymer</a:t>
            </a:r>
          </a:p>
          <a:p>
            <a:pPr marL="0" lvl="1" algn="ctr">
              <a:spcBef>
                <a:spcPts val="1000"/>
              </a:spcBef>
            </a:pPr>
            <a:r>
              <a:rPr lang="sv-SE" sz="1400" dirty="0" smtClean="0"/>
              <a:t>Hur många gör vad hur ofta och på vilket sätt</a:t>
            </a:r>
            <a:endParaRPr lang="sv-SE" sz="14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Prestanda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sv-SE" dirty="0" smtClean="0"/>
              <a:t>Aktiv mätning av tillgänglighet (testautomatisering) och svarstider</a:t>
            </a:r>
          </a:p>
          <a:p>
            <a:r>
              <a:rPr lang="sv-SE" dirty="0" smtClean="0"/>
              <a:t>Passiv mätning av svarstider, transaktionsprofilering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smtClean="0"/>
              <a:t>Resurser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marL="0" lvl="1" algn="ctr">
              <a:spcBef>
                <a:spcPts val="1000"/>
              </a:spcBef>
            </a:pPr>
            <a:r>
              <a:rPr lang="sv-SE" sz="1400" dirty="0" smtClean="0"/>
              <a:t>Hur mycket utnyttjas </a:t>
            </a:r>
            <a:r>
              <a:rPr lang="sv-SE" sz="1400" dirty="0" err="1" smtClean="0"/>
              <a:t>infrastrukur</a:t>
            </a:r>
            <a:r>
              <a:rPr lang="sv-SE" sz="1400" dirty="0" smtClean="0"/>
              <a:t> och resurser</a:t>
            </a:r>
          </a:p>
          <a:p>
            <a:pPr marL="0" lvl="1" algn="ctr">
              <a:spcBef>
                <a:spcPts val="1000"/>
              </a:spcBef>
            </a:pPr>
            <a:r>
              <a:rPr lang="sv-SE" sz="1400" dirty="0" smtClean="0"/>
              <a:t>Trendanalyser och kapacitetsplanering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6375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APM och Prestandatest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Volymer i realtid</a:t>
            </a:r>
          </a:p>
          <a:p>
            <a:pPr lvl="1"/>
            <a:r>
              <a:rPr lang="sv-SE" dirty="0" smtClean="0"/>
              <a:t>Hur många användare är aktiva, mät det på samma sätt i </a:t>
            </a:r>
            <a:r>
              <a:rPr lang="sv-SE" dirty="0" err="1" smtClean="0"/>
              <a:t>prod</a:t>
            </a:r>
            <a:r>
              <a:rPr lang="sv-SE" dirty="0" smtClean="0"/>
              <a:t> som i test</a:t>
            </a:r>
          </a:p>
          <a:p>
            <a:pPr lvl="1"/>
            <a:r>
              <a:rPr lang="sv-SE" dirty="0" smtClean="0"/>
              <a:t>Hjälper oss att välja vad som ska </a:t>
            </a:r>
            <a:r>
              <a:rPr lang="sv-SE" dirty="0" err="1" smtClean="0"/>
              <a:t>prestandatestas</a:t>
            </a:r>
            <a:r>
              <a:rPr lang="sv-SE" dirty="0" smtClean="0"/>
              <a:t>, vilka skript och vilken mix</a:t>
            </a:r>
          </a:p>
          <a:p>
            <a:pPr lvl="1"/>
            <a:r>
              <a:rPr lang="sv-SE" dirty="0" smtClean="0"/>
              <a:t>Prioritera rätt funktioner / </a:t>
            </a:r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case</a:t>
            </a:r>
            <a:r>
              <a:rPr lang="sv-SE" dirty="0" smtClean="0"/>
              <a:t> / </a:t>
            </a:r>
            <a:r>
              <a:rPr lang="sv-SE" dirty="0" err="1" smtClean="0"/>
              <a:t>user</a:t>
            </a:r>
            <a:r>
              <a:rPr lang="sv-SE" dirty="0" smtClean="0"/>
              <a:t> </a:t>
            </a:r>
            <a:r>
              <a:rPr lang="sv-SE" dirty="0" err="1" smtClean="0"/>
              <a:t>stories</a:t>
            </a:r>
            <a:endParaRPr lang="sv-SE" dirty="0" smtClean="0"/>
          </a:p>
          <a:p>
            <a:r>
              <a:rPr lang="sv-SE" dirty="0" smtClean="0"/>
              <a:t>Svarstider i realtid</a:t>
            </a:r>
          </a:p>
          <a:p>
            <a:pPr lvl="1"/>
            <a:r>
              <a:rPr lang="sv-SE" dirty="0" smtClean="0"/>
              <a:t>Hjälper oss att validera mot svarstiderna</a:t>
            </a:r>
          </a:p>
          <a:p>
            <a:pPr lvl="1"/>
            <a:r>
              <a:rPr lang="sv-SE" dirty="0" smtClean="0"/>
              <a:t>Vad som är bra prestanda är relativt mot vad den är idag</a:t>
            </a:r>
          </a:p>
          <a:p>
            <a:r>
              <a:rPr lang="sv-SE" dirty="0" smtClean="0"/>
              <a:t>Lättviktsprofilering</a:t>
            </a:r>
          </a:p>
          <a:p>
            <a:pPr lvl="1"/>
            <a:r>
              <a:rPr lang="sv-SE" dirty="0" smtClean="0"/>
              <a:t>Validera mot dagens produktion, ge </a:t>
            </a:r>
            <a:r>
              <a:rPr lang="sv-SE" dirty="0" err="1" smtClean="0"/>
              <a:t>baseline</a:t>
            </a:r>
            <a:r>
              <a:rPr lang="sv-SE" dirty="0" smtClean="0"/>
              <a:t> för kommande release, snabbare felsökning</a:t>
            </a:r>
          </a:p>
          <a:p>
            <a:r>
              <a:rPr lang="sv-SE" dirty="0" smtClean="0"/>
              <a:t>Resursförbrukning</a:t>
            </a:r>
          </a:p>
          <a:p>
            <a:pPr lvl="1"/>
            <a:r>
              <a:rPr lang="sv-SE" dirty="0" smtClean="0"/>
              <a:t>Hur mycket drar det i produktionsmiljön idag, enklare att göra översättningar till nerskalade testmiljöer</a:t>
            </a:r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4869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ser marknaden ut?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Ledande men dyra</a:t>
            </a:r>
          </a:p>
          <a:p>
            <a:pPr lvl="1"/>
            <a:r>
              <a:rPr lang="sv-SE" dirty="0" smtClean="0"/>
              <a:t>HP BSM APM (</a:t>
            </a:r>
            <a:r>
              <a:rPr lang="sv-SE" dirty="0" err="1" smtClean="0"/>
              <a:t>Diagnostics</a:t>
            </a:r>
            <a:r>
              <a:rPr lang="sv-SE" dirty="0" smtClean="0"/>
              <a:t>/</a:t>
            </a:r>
            <a:r>
              <a:rPr lang="sv-SE" dirty="0" err="1" smtClean="0"/>
              <a:t>Transaction</a:t>
            </a:r>
            <a:r>
              <a:rPr lang="sv-SE" dirty="0" smtClean="0"/>
              <a:t> Vision)</a:t>
            </a:r>
          </a:p>
          <a:p>
            <a:pPr lvl="1"/>
            <a:r>
              <a:rPr lang="sv-SE" dirty="0" err="1" smtClean="0"/>
              <a:t>Compuware</a:t>
            </a:r>
            <a:r>
              <a:rPr lang="sv-SE" dirty="0" smtClean="0"/>
              <a:t> APM (</a:t>
            </a:r>
            <a:r>
              <a:rPr lang="sv-SE" dirty="0" err="1" smtClean="0"/>
              <a:t>DynaTrace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CA APM (</a:t>
            </a:r>
            <a:r>
              <a:rPr lang="sv-SE" dirty="0" err="1" smtClean="0"/>
              <a:t>Wily</a:t>
            </a:r>
            <a:r>
              <a:rPr lang="sv-SE" dirty="0" smtClean="0"/>
              <a:t> </a:t>
            </a:r>
            <a:r>
              <a:rPr lang="sv-SE" dirty="0" err="1" smtClean="0"/>
              <a:t>Introscope</a:t>
            </a:r>
            <a:r>
              <a:rPr lang="sv-SE" dirty="0" smtClean="0"/>
              <a:t>)</a:t>
            </a:r>
          </a:p>
          <a:p>
            <a:r>
              <a:rPr lang="sv-SE" dirty="0" smtClean="0"/>
              <a:t>Nya, uppstickare, utmanare</a:t>
            </a:r>
          </a:p>
          <a:p>
            <a:pPr lvl="1"/>
            <a:r>
              <a:rPr lang="sv-SE" dirty="0" err="1" smtClean="0"/>
              <a:t>AppDynamics</a:t>
            </a:r>
            <a:r>
              <a:rPr lang="sv-SE" dirty="0" smtClean="0"/>
              <a:t>, </a:t>
            </a:r>
            <a:r>
              <a:rPr lang="sv-SE" dirty="0" err="1" smtClean="0"/>
              <a:t>Riverbed</a:t>
            </a:r>
            <a:r>
              <a:rPr lang="sv-SE" dirty="0" smtClean="0"/>
              <a:t> APM, </a:t>
            </a:r>
            <a:r>
              <a:rPr lang="sv-SE" dirty="0" err="1" smtClean="0"/>
              <a:t>PreEmptive</a:t>
            </a:r>
            <a:r>
              <a:rPr lang="sv-SE" dirty="0" smtClean="0"/>
              <a:t> </a:t>
            </a:r>
            <a:r>
              <a:rPr lang="sv-SE" dirty="0" err="1" smtClean="0"/>
              <a:t>Analytics</a:t>
            </a:r>
            <a:r>
              <a:rPr lang="sv-SE" dirty="0" smtClean="0"/>
              <a:t>, Microsoft SCOM, MEAM, m.fl.</a:t>
            </a:r>
          </a:p>
          <a:p>
            <a:r>
              <a:rPr lang="sv-SE" dirty="0" smtClean="0"/>
              <a:t>Molnbaserade (betala per månad, gratis)</a:t>
            </a:r>
          </a:p>
          <a:p>
            <a:pPr lvl="1"/>
            <a:r>
              <a:rPr lang="sv-SE" dirty="0" smtClean="0"/>
              <a:t>New </a:t>
            </a:r>
            <a:r>
              <a:rPr lang="sv-SE" dirty="0" err="1" smtClean="0"/>
              <a:t>Relic</a:t>
            </a:r>
            <a:r>
              <a:rPr lang="sv-SE" dirty="0" smtClean="0"/>
              <a:t>, </a:t>
            </a:r>
            <a:r>
              <a:rPr lang="sv-SE" dirty="0" err="1" smtClean="0"/>
              <a:t>AppFirst</a:t>
            </a:r>
            <a:r>
              <a:rPr lang="sv-SE" dirty="0" smtClean="0"/>
              <a:t>, </a:t>
            </a:r>
            <a:r>
              <a:rPr lang="sv-SE" dirty="0" err="1" smtClean="0"/>
              <a:t>AppNeta</a:t>
            </a:r>
            <a:r>
              <a:rPr lang="sv-SE" dirty="0" smtClean="0"/>
              <a:t>, (och en ny hemlig </a:t>
            </a:r>
            <a:r>
              <a:rPr lang="sv-SE" dirty="0" err="1" smtClean="0"/>
              <a:t>pyttemjuk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Open</a:t>
            </a:r>
            <a:r>
              <a:rPr lang="sv-SE" dirty="0" smtClean="0"/>
              <a:t> Source m.fl.</a:t>
            </a:r>
          </a:p>
          <a:p>
            <a:pPr lvl="1"/>
            <a:r>
              <a:rPr lang="sv-SE" dirty="0" err="1" smtClean="0"/>
              <a:t>Hyperic</a:t>
            </a:r>
            <a:r>
              <a:rPr lang="sv-SE" dirty="0" smtClean="0"/>
              <a:t> (</a:t>
            </a:r>
            <a:r>
              <a:rPr lang="sv-SE" dirty="0" err="1" smtClean="0"/>
              <a:t>Nagios</a:t>
            </a:r>
            <a:r>
              <a:rPr lang="sv-SE" dirty="0" smtClean="0"/>
              <a:t>), </a:t>
            </a:r>
            <a:r>
              <a:rPr lang="sv-SE" dirty="0" err="1" smtClean="0"/>
              <a:t>Zabbix</a:t>
            </a:r>
            <a:r>
              <a:rPr lang="sv-SE" dirty="0" smtClean="0"/>
              <a:t>, </a:t>
            </a:r>
            <a:r>
              <a:rPr lang="sv-SE" dirty="0" err="1" smtClean="0"/>
              <a:t>Zenoss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73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Verktyg, Sajter och Bloggar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application-performance-monitoring.org</a:t>
            </a:r>
          </a:p>
          <a:p>
            <a:r>
              <a:rPr lang="sv-SE" dirty="0" smtClean="0"/>
              <a:t>apmdigest.com</a:t>
            </a:r>
          </a:p>
          <a:p>
            <a:r>
              <a:rPr lang="sv-SE" dirty="0" smtClean="0"/>
              <a:t>lightsinline.se</a:t>
            </a:r>
          </a:p>
          <a:p>
            <a:endParaRPr lang="sv-SE" dirty="0" smtClean="0"/>
          </a:p>
          <a:p>
            <a:r>
              <a:rPr lang="sv-SE" dirty="0" smtClean="0"/>
              <a:t>LinkedIn: </a:t>
            </a:r>
            <a:r>
              <a:rPr lang="sv-SE" dirty="0" err="1" smtClean="0"/>
              <a:t>Application</a:t>
            </a:r>
            <a:r>
              <a:rPr lang="sv-SE" dirty="0" smtClean="0"/>
              <a:t> </a:t>
            </a:r>
            <a:r>
              <a:rPr lang="sv-SE" dirty="0" err="1" smtClean="0"/>
              <a:t>Performance</a:t>
            </a:r>
            <a:r>
              <a:rPr lang="sv-SE" dirty="0" smtClean="0"/>
              <a:t> </a:t>
            </a:r>
            <a:r>
              <a:rPr lang="sv-SE" dirty="0" err="1" smtClean="0"/>
              <a:t>Monitoring</a:t>
            </a:r>
            <a:r>
              <a:rPr lang="sv-SE" dirty="0" smtClean="0"/>
              <a:t> Group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4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Manage</a:t>
            </a:r>
            <a:r>
              <a:rPr lang="sv-SE" dirty="0"/>
              <a:t> Engine </a:t>
            </a:r>
            <a:r>
              <a:rPr lang="sv-SE" dirty="0" err="1"/>
              <a:t>Applications</a:t>
            </a:r>
            <a:r>
              <a:rPr lang="sv-SE" dirty="0"/>
              <a:t> Manager (MEAM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Infrastruktur och OS (HW &amp; SW)</a:t>
            </a:r>
          </a:p>
          <a:p>
            <a:r>
              <a:rPr lang="sv-SE" dirty="0" smtClean="0"/>
              <a:t>Applikationsservrar &amp; Databaser</a:t>
            </a:r>
          </a:p>
          <a:p>
            <a:r>
              <a:rPr lang="sv-SE" dirty="0" smtClean="0"/>
              <a:t>ERP/SAP</a:t>
            </a:r>
          </a:p>
          <a:p>
            <a:r>
              <a:rPr lang="sv-SE" dirty="0" smtClean="0"/>
              <a:t>Services</a:t>
            </a:r>
          </a:p>
          <a:p>
            <a:r>
              <a:rPr lang="sv-SE" dirty="0" err="1" smtClean="0"/>
              <a:t>Middleware</a:t>
            </a:r>
            <a:endParaRPr lang="sv-SE" dirty="0" smtClean="0"/>
          </a:p>
          <a:p>
            <a:r>
              <a:rPr lang="sv-SE" dirty="0" smtClean="0"/>
              <a:t>Nätverk </a:t>
            </a:r>
          </a:p>
          <a:p>
            <a:r>
              <a:rPr lang="sv-SE" dirty="0" err="1" smtClean="0"/>
              <a:t>VMWare</a:t>
            </a:r>
            <a:r>
              <a:rPr lang="sv-SE" dirty="0" smtClean="0"/>
              <a:t>/</a:t>
            </a:r>
            <a:r>
              <a:rPr lang="sv-SE" dirty="0" err="1" smtClean="0"/>
              <a:t>HyperV</a:t>
            </a:r>
            <a:endParaRPr lang="sv-SE" dirty="0" smtClean="0"/>
          </a:p>
          <a:p>
            <a:r>
              <a:rPr lang="sv-SE" dirty="0" err="1" smtClean="0"/>
              <a:t>Azure</a:t>
            </a:r>
            <a:r>
              <a:rPr lang="sv-SE" dirty="0" smtClean="0"/>
              <a:t>, Amazon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Aktiv mätning</a:t>
            </a:r>
          </a:p>
          <a:p>
            <a:pPr lvl="1"/>
            <a:r>
              <a:rPr lang="sv-SE" dirty="0" smtClean="0"/>
              <a:t>RBM </a:t>
            </a:r>
            <a:r>
              <a:rPr lang="sv-SE" dirty="0"/>
              <a:t>(Real Browser)</a:t>
            </a:r>
          </a:p>
          <a:p>
            <a:pPr lvl="1"/>
            <a:r>
              <a:rPr lang="sv-SE" dirty="0"/>
              <a:t>Integrationer (LILSE)</a:t>
            </a:r>
          </a:p>
          <a:p>
            <a:pPr lvl="1"/>
            <a:r>
              <a:rPr lang="sv-SE" dirty="0"/>
              <a:t>Enkla Webtester</a:t>
            </a:r>
          </a:p>
          <a:p>
            <a:r>
              <a:rPr lang="sv-SE" dirty="0" smtClean="0"/>
              <a:t>Passiv mätning</a:t>
            </a:r>
          </a:p>
          <a:p>
            <a:pPr lvl="1"/>
            <a:r>
              <a:rPr lang="sv-SE" dirty="0" smtClean="0"/>
              <a:t>APM </a:t>
            </a:r>
            <a:r>
              <a:rPr lang="sv-SE" dirty="0" err="1" smtClean="0"/>
              <a:t>Insight</a:t>
            </a:r>
            <a:r>
              <a:rPr lang="sv-SE" dirty="0" smtClean="0"/>
              <a:t> (Lättviktsprofilering)</a:t>
            </a:r>
          </a:p>
          <a:p>
            <a:r>
              <a:rPr lang="sv-SE" dirty="0" err="1" smtClean="0"/>
              <a:t>Anomaly</a:t>
            </a:r>
            <a:r>
              <a:rPr lang="sv-SE" dirty="0" smtClean="0"/>
              <a:t> </a:t>
            </a:r>
            <a:r>
              <a:rPr lang="sv-SE" dirty="0" err="1" smtClean="0"/>
              <a:t>Dashboard</a:t>
            </a:r>
            <a:endParaRPr lang="sv-SE" dirty="0" smtClean="0"/>
          </a:p>
          <a:p>
            <a:r>
              <a:rPr lang="sv-SE" dirty="0" smtClean="0"/>
              <a:t>Global mätning (40 siter i världen)</a:t>
            </a:r>
          </a:p>
          <a:p>
            <a:r>
              <a:rPr lang="sv-SE" dirty="0" smtClean="0"/>
              <a:t>Integrationer (REST, JSON, JMX, SNMP)</a:t>
            </a:r>
          </a:p>
        </p:txBody>
      </p:sp>
    </p:spTree>
    <p:extLst>
      <p:ext uri="{BB962C8B-B14F-4D97-AF65-F5344CB8AC3E}">
        <p14:creationId xmlns:p14="http://schemas.microsoft.com/office/powerpoint/2010/main" val="551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APM </a:t>
            </a:r>
            <a:r>
              <a:rPr lang="sv-SE" dirty="0" err="1" smtClean="0"/>
              <a:t>Insight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.NET, Java, Ruby on </a:t>
            </a:r>
            <a:r>
              <a:rPr lang="sv-SE" dirty="0" err="1" smtClean="0"/>
              <a:t>railes</a:t>
            </a:r>
            <a:endParaRPr lang="sv-SE" dirty="0" smtClean="0"/>
          </a:p>
          <a:p>
            <a:r>
              <a:rPr lang="sv-SE" dirty="0" smtClean="0"/>
              <a:t>Agenter som rapporterar till servern via REST (http 80)</a:t>
            </a:r>
          </a:p>
          <a:p>
            <a:r>
              <a:rPr lang="sv-SE" dirty="0" smtClean="0"/>
              <a:t>Lättviktsprofilering</a:t>
            </a:r>
          </a:p>
          <a:p>
            <a:r>
              <a:rPr lang="sv-SE" dirty="0" smtClean="0"/>
              <a:t>APDEX</a:t>
            </a:r>
          </a:p>
          <a:p>
            <a:r>
              <a:rPr lang="sv-SE" dirty="0" smtClean="0"/>
              <a:t>Automatisk </a:t>
            </a:r>
            <a:r>
              <a:rPr lang="sv-SE" dirty="0" err="1" smtClean="0"/>
              <a:t>Trace</a:t>
            </a:r>
            <a:r>
              <a:rPr lang="sv-SE" dirty="0" smtClean="0"/>
              <a:t> av långa svarstider</a:t>
            </a:r>
          </a:p>
          <a:p>
            <a:r>
              <a:rPr lang="sv-SE" dirty="0" smtClean="0"/>
              <a:t>Volym och svarstider av transaktioner och SQL anrop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Kräver en MEAM lisens</a:t>
            </a:r>
          </a:p>
          <a:p>
            <a:pPr lvl="1"/>
            <a:r>
              <a:rPr lang="sv-SE" dirty="0" smtClean="0"/>
              <a:t>Minst </a:t>
            </a:r>
            <a:r>
              <a:rPr lang="sv-SE" dirty="0" err="1" smtClean="0"/>
              <a:t>Proffessional</a:t>
            </a:r>
            <a:endParaRPr lang="sv-SE" dirty="0" smtClean="0"/>
          </a:p>
          <a:p>
            <a:pPr lvl="2"/>
            <a:r>
              <a:rPr lang="sv-SE" dirty="0" smtClean="0"/>
              <a:t>25 Monitorer 795$ (cirka 5000 SEK)</a:t>
            </a:r>
          </a:p>
          <a:p>
            <a:r>
              <a:rPr lang="sv-SE" dirty="0" smtClean="0"/>
              <a:t>APM </a:t>
            </a:r>
            <a:r>
              <a:rPr lang="sv-SE" dirty="0" err="1" smtClean="0"/>
              <a:t>Insight</a:t>
            </a:r>
            <a:r>
              <a:rPr lang="sv-SE" dirty="0" smtClean="0"/>
              <a:t> Agents</a:t>
            </a:r>
          </a:p>
          <a:p>
            <a:pPr lvl="1"/>
            <a:r>
              <a:rPr lang="sv-SE" dirty="0" smtClean="0"/>
              <a:t>995$ per typ (cirka 6000 SEK)</a:t>
            </a:r>
          </a:p>
          <a:p>
            <a:pPr lvl="1"/>
            <a:r>
              <a:rPr lang="sv-SE" dirty="0" smtClean="0"/>
              <a:t>Obegränsat antal instanser, servrar, applikationer (dock räknas dessa som monitorer)</a:t>
            </a:r>
          </a:p>
          <a:p>
            <a:r>
              <a:rPr lang="sv-SE" dirty="0" smtClean="0"/>
              <a:t>Prenumeration (ovan) eller fasta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650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TC104033921[[fn=Damast]]</Template>
  <TotalTime>156</TotalTime>
  <Words>485</Words>
  <Application>Microsoft Office PowerPoint</Application>
  <PresentationFormat>Bredbild</PresentationFormat>
  <Paragraphs>97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APM Application performance Monitoring</vt:lpstr>
      <vt:lpstr>Varför APM?</vt:lpstr>
      <vt:lpstr>Vad ger APM?</vt:lpstr>
      <vt:lpstr>The Corner Stones Of APM</vt:lpstr>
      <vt:lpstr>APM och Prestandatest</vt:lpstr>
      <vt:lpstr>Hur ser marknaden ut?</vt:lpstr>
      <vt:lpstr>Verktyg, Sajter och Bloggar</vt:lpstr>
      <vt:lpstr>Manage Engine Applications Manager (MEAM)</vt:lpstr>
      <vt:lpstr>APM Insight</vt:lpstr>
      <vt:lpstr>DEMO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APM Application performance management</dc:title>
  <dc:creator>Christian Gerdes</dc:creator>
  <cp:lastModifiedBy>Christian Gerdes</cp:lastModifiedBy>
  <cp:revision>17</cp:revision>
  <dcterms:created xsi:type="dcterms:W3CDTF">2013-10-09T12:23:52Z</dcterms:created>
  <dcterms:modified xsi:type="dcterms:W3CDTF">2013-10-09T15:00:05Z</dcterms:modified>
</cp:coreProperties>
</file>